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443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0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5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0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4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0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1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3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1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63C2F-73CD-4EF6-9896-35D71C23F547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5E56-2B0C-4BBC-AC73-A59EF8236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nielsen1911@gmail.com" TargetMode="External"/><Relationship Id="rId11" Type="http://schemas.openxmlformats.org/officeDocument/2006/relationships/image" Target="../media/image7.jpeg"/><Relationship Id="rId5" Type="http://schemas.openxmlformats.org/officeDocument/2006/relationships/hyperlink" Target="mailto:broncojoanjhg@gmail.com" TargetMode="Externa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55413" y="476181"/>
            <a:ext cx="35040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Georgia" panose="02040502050405020303" pitchFamily="18" charset="0"/>
                <a:ea typeface="Times New Roman"/>
              </a:rPr>
              <a:t>SASS New Jersey State Championship</a:t>
            </a:r>
            <a:r>
              <a:rPr lang="en-US" sz="1600" b="1" dirty="0">
                <a:effectLst/>
                <a:latin typeface="Arial Black" panose="020B0A04020102020204" pitchFamily="34" charset="0"/>
                <a:ea typeface="Times New Roman"/>
              </a:rPr>
              <a:t> </a:t>
            </a:r>
            <a:endParaRPr lang="en-US" sz="1600" dirty="0">
              <a:latin typeface="Arial Black" panose="020B0A04020102020204" pitchFamily="34" charset="0"/>
              <a:ea typeface="Times New Roman"/>
            </a:endParaRPr>
          </a:p>
          <a:p>
            <a:r>
              <a:rPr lang="en-US" sz="1400" b="1" dirty="0">
                <a:effectLst/>
                <a:latin typeface="Georgia" panose="02040502050405020303" pitchFamily="18" charset="0"/>
                <a:ea typeface="Times New Roman"/>
              </a:rPr>
              <a:t>18</a:t>
            </a:r>
            <a:r>
              <a:rPr lang="en-US" sz="1400" b="1" baseline="30000" dirty="0">
                <a:effectLst/>
                <a:latin typeface="Georgia" panose="02040502050405020303" pitchFamily="18" charset="0"/>
                <a:ea typeface="Times New Roman"/>
              </a:rPr>
              <a:t>th</a:t>
            </a:r>
            <a:r>
              <a:rPr lang="en-US" sz="1400" b="1" dirty="0">
                <a:effectLst/>
                <a:latin typeface="Georgia" panose="02040502050405020303" pitchFamily="18" charset="0"/>
                <a:ea typeface="Times New Roman"/>
              </a:rPr>
              <a:t>  Annual Purgatory in the Pines October 14,15 and 16 2022</a:t>
            </a:r>
            <a:endParaRPr lang="en-US" sz="1400" dirty="0">
              <a:latin typeface="Georgia" panose="02040502050405020303" pitchFamily="18" charset="0"/>
              <a:ea typeface="Times New Roman"/>
            </a:endParaRPr>
          </a:p>
          <a:p>
            <a:r>
              <a:rPr lang="en-US" sz="1000" b="1" dirty="0">
                <a:effectLst/>
                <a:latin typeface="Georgia" panose="02040502050405020303" pitchFamily="18" charset="0"/>
                <a:ea typeface="Times New Roman"/>
              </a:rPr>
              <a:t>Hosted by The</a:t>
            </a:r>
          </a:p>
          <a:p>
            <a:r>
              <a:rPr lang="en-US" sz="1400" b="1" dirty="0">
                <a:effectLst/>
                <a:latin typeface="Georgia" panose="02040502050405020303" pitchFamily="18" charset="0"/>
                <a:ea typeface="Times New Roman"/>
                <a:cs typeface="Arial"/>
              </a:rPr>
              <a:t>Jackson Hole Gang</a:t>
            </a:r>
          </a:p>
          <a:p>
            <a:endParaRPr lang="en-US" sz="1400" b="1" dirty="0">
              <a:effectLst/>
              <a:latin typeface="Georgia" panose="02040502050405020303" pitchFamily="18" charset="0"/>
              <a:ea typeface="Times New Roman"/>
              <a:cs typeface="Arial"/>
            </a:endParaRPr>
          </a:p>
          <a:p>
            <a:pPr algn="ctr"/>
            <a:r>
              <a:rPr lang="en-US" sz="2400" b="1" dirty="0">
                <a:effectLst/>
                <a:latin typeface="Georgia" panose="02040502050405020303" pitchFamily="18" charset="0"/>
                <a:ea typeface="Times New Roman"/>
              </a:rPr>
              <a:t>“1883”</a:t>
            </a:r>
          </a:p>
          <a:p>
            <a:pPr algn="ctr"/>
            <a:endParaRPr lang="en-US" sz="1200" b="1" dirty="0">
              <a:latin typeface="Georgia" panose="02040502050405020303" pitchFamily="18" charset="0"/>
              <a:ea typeface="Times New Roman"/>
            </a:endParaRPr>
          </a:p>
          <a:p>
            <a:pPr algn="ctr"/>
            <a:endParaRPr lang="en-US" sz="1200" b="1" dirty="0">
              <a:effectLst/>
              <a:latin typeface="Georgia" panose="02040502050405020303" pitchFamily="18" charset="0"/>
              <a:ea typeface="Times New Roman"/>
            </a:endParaRPr>
          </a:p>
          <a:p>
            <a:pPr algn="ctr"/>
            <a:r>
              <a:rPr lang="en-US" sz="1200" b="1" dirty="0">
                <a:effectLst/>
                <a:latin typeface="Georgia" panose="02040502050405020303" pitchFamily="18" charset="0"/>
                <a:ea typeface="Times New Roman"/>
              </a:rPr>
              <a:t> </a:t>
            </a:r>
          </a:p>
          <a:p>
            <a:pPr algn="ctr"/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big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53" y="8201663"/>
            <a:ext cx="88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9375"/>
                    </a14:imgEffect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50" y="7565080"/>
            <a:ext cx="1524000" cy="2095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752656" y="1542319"/>
            <a:ext cx="1710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/>
              <a:t>Side Matches (Friday) $10</a:t>
            </a:r>
          </a:p>
          <a:p>
            <a:pPr lvl="0"/>
            <a:r>
              <a:rPr lang="en-US" sz="1000" dirty="0"/>
              <a:t>Wild Bunch 3 stage blast $10</a:t>
            </a:r>
          </a:p>
          <a:p>
            <a:pPr lvl="0"/>
            <a:r>
              <a:rPr lang="en-US" sz="1000" dirty="0"/>
              <a:t>Cowboy 3 stage blast $10</a:t>
            </a:r>
          </a:p>
          <a:p>
            <a:pPr lvl="0"/>
            <a:r>
              <a:rPr lang="en-US" sz="1000" dirty="0"/>
              <a:t>10 Stage Main Event</a:t>
            </a:r>
          </a:p>
          <a:p>
            <a:pPr lvl="0"/>
            <a:r>
              <a:rPr lang="en-US" sz="1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0199" y="1828088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569111" y="2081974"/>
            <a:ext cx="271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</a:rPr>
              <a:t>                          </a:t>
            </a:r>
            <a:endParaRPr lang="en-US" sz="1400" b="1" dirty="0">
              <a:latin typeface="Georgia" panose="02040502050405020303" pitchFamily="18" charset="0"/>
            </a:endParaRPr>
          </a:p>
          <a:p>
            <a:endParaRPr lang="en-US" sz="1000" dirty="0">
              <a:latin typeface="Georgia" panose="02040502050405020303" pitchFamily="18" charset="0"/>
            </a:endParaRPr>
          </a:p>
          <a:p>
            <a:r>
              <a:rPr lang="en-US" sz="1000" dirty="0">
                <a:latin typeface="Georgia" panose="02040502050405020303" pitchFamily="18" charset="0"/>
              </a:rPr>
              <a:t>For more information visit us on www or  </a:t>
            </a:r>
          </a:p>
          <a:p>
            <a:r>
              <a:rPr lang="en-US" sz="1000" dirty="0">
                <a:latin typeface="Georgia" panose="02040502050405020303" pitchFamily="18" charset="0"/>
              </a:rPr>
              <a:t>Facebook: Jackson Hole Gang</a:t>
            </a:r>
            <a:r>
              <a:rPr lang="en-US" sz="1000" b="1" i="1" dirty="0">
                <a:latin typeface="Georgia" panose="02040502050405020303" pitchFamily="18" charset="0"/>
              </a:rPr>
              <a:t> </a:t>
            </a:r>
            <a:r>
              <a:rPr lang="en-US" sz="1000" dirty="0">
                <a:latin typeface="Georgia" panose="02040502050405020303" pitchFamily="18" charset="0"/>
              </a:rPr>
              <a:t>                                            </a:t>
            </a:r>
          </a:p>
          <a:p>
            <a:r>
              <a:rPr lang="en-US" sz="1000" dirty="0">
                <a:latin typeface="Georgia" panose="02040502050405020303" pitchFamily="18" charset="0"/>
              </a:rPr>
              <a:t>Bronco Joan </a:t>
            </a:r>
            <a:r>
              <a:rPr lang="en-US" sz="1000" dirty="0">
                <a:latin typeface="Georgia" panose="02040502050405020303" pitchFamily="18" charset="0"/>
                <a:hlinkClick r:id="rId5"/>
              </a:rPr>
              <a:t>broncojoanjhg@gmail.com</a:t>
            </a:r>
            <a:endParaRPr lang="en-US" sz="1000" dirty="0">
              <a:latin typeface="Georgia" panose="02040502050405020303" pitchFamily="18" charset="0"/>
            </a:endParaRPr>
          </a:p>
          <a:p>
            <a:r>
              <a:rPr lang="en-US" sz="1000" dirty="0">
                <a:latin typeface="Georgia" panose="02040502050405020303" pitchFamily="18" charset="0"/>
              </a:rPr>
              <a:t>Cholula Mike  </a:t>
            </a:r>
            <a:r>
              <a:rPr lang="en-US" sz="1000" dirty="0">
                <a:latin typeface="Georgia" panose="02040502050405020303" pitchFamily="18" charset="0"/>
                <a:hlinkClick r:id="rId6"/>
              </a:rPr>
              <a:t>mnielsen1911@gmail.com</a:t>
            </a:r>
            <a:endParaRPr lang="en-US" sz="1000" dirty="0">
              <a:latin typeface="Georgia" panose="02040502050405020303" pitchFamily="18" charset="0"/>
            </a:endParaRPr>
          </a:p>
          <a:p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585" y="3007175"/>
            <a:ext cx="674885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u="sng" dirty="0"/>
              <a:t>Each shooter must fill out an application legibly </a:t>
            </a:r>
          </a:p>
          <a:p>
            <a:r>
              <a:rPr lang="en-US" sz="1000" u="sng" dirty="0"/>
              <a:t>Alias:                                                                                                               SASS # _____________________                                                                   </a:t>
            </a:r>
          </a:p>
          <a:p>
            <a:r>
              <a:rPr lang="en-US" sz="1000" u="sng" dirty="0"/>
              <a:t>Name:______________________________________________     Sex:               Male             Female  ______</a:t>
            </a:r>
          </a:p>
          <a:p>
            <a:r>
              <a:rPr lang="en-US" sz="1000" u="sng" dirty="0"/>
              <a:t>Address:                                                                      City:                                           State:              Zip:___________                  Country:______________                                                 Age-______________</a:t>
            </a:r>
          </a:p>
          <a:p>
            <a:r>
              <a:rPr lang="en-US" sz="1000" u="sng" dirty="0"/>
              <a:t>Home Phone#                                                                    Cell Phone #___________________________________                                                   </a:t>
            </a:r>
          </a:p>
          <a:p>
            <a:r>
              <a:rPr lang="en-US" sz="1000" u="sng" dirty="0"/>
              <a:t> email :______________________________________</a:t>
            </a:r>
          </a:p>
          <a:p>
            <a:r>
              <a:rPr lang="en-US" sz="1100" b="1" u="sng" dirty="0">
                <a:solidFill>
                  <a:srgbClr val="C00000"/>
                </a:solidFill>
              </a:rPr>
              <a:t>If you are a member of the Central Jersey Rifle and Pistol Club please enter your Badge #___________________</a:t>
            </a:r>
          </a:p>
          <a:p>
            <a:r>
              <a:rPr lang="en-US" sz="1000" b="1" dirty="0"/>
              <a:t>Category choice cannot be changed after October 2       </a:t>
            </a:r>
            <a:r>
              <a:rPr lang="en-US" sz="1000" b="1" u="sng" dirty="0"/>
              <a:t>Cutoff Date for Applications will be October 1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265" y="4412935"/>
            <a:ext cx="33861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Please check off your shooting category.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49’er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B Western Male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B Western Female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Buckaroo Boy 13 and under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Buckarette Girl 13 and under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Cattle Baron 75+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Cattle Baroness 75+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Classic Cowboy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Classic Cowgirl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Cowboy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Cowgirl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Duelist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El Rey 85+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 Reina 85+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Elder Statesman 70+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Frontiersman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Frontier Cartridge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Frontier Cartridge Duelist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Frontier Cartridge Gunfighter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Grand Dame 70+</a:t>
            </a:r>
          </a:p>
          <a:p>
            <a:endParaRPr lang="en-US" sz="1000" dirty="0"/>
          </a:p>
          <a:p>
            <a:r>
              <a:rPr lang="en-US" sz="1000" b="1" dirty="0"/>
              <a:t>Posse Buddies:</a:t>
            </a:r>
          </a:p>
          <a:p>
            <a:r>
              <a:rPr lang="en-US" sz="1000" b="1" dirty="0"/>
              <a:t> </a:t>
            </a:r>
            <a:r>
              <a:rPr lang="en-US" sz="1000" dirty="0"/>
              <a:t>All reasonable efforts will be made to meet requests.</a:t>
            </a:r>
          </a:p>
          <a:p>
            <a:r>
              <a:rPr lang="en-US" sz="1000" dirty="0">
                <a:latin typeface="Georgia" panose="02040502050405020303" pitchFamily="18" charset="0"/>
              </a:rPr>
              <a:t>_______________________________________</a:t>
            </a:r>
          </a:p>
          <a:p>
            <a:r>
              <a:rPr lang="en-US" sz="1000" dirty="0">
                <a:latin typeface="Georgia" panose="02040502050405020303" pitchFamily="18" charset="0"/>
              </a:rPr>
              <a:t>_______________________________________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5346" y="5037564"/>
            <a:ext cx="29442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  <a:r>
              <a:rPr lang="en-US" sz="1000" baseline="30000" dirty="0"/>
              <a:t>st</a:t>
            </a:r>
            <a:r>
              <a:rPr lang="en-US" sz="1000" dirty="0"/>
              <a:t> Shooter $115                                         $________</a:t>
            </a:r>
          </a:p>
          <a:p>
            <a:r>
              <a:rPr lang="en-US" sz="1000" dirty="0"/>
              <a:t>Spouse or Sig. other $90                            $ _______</a:t>
            </a:r>
          </a:p>
          <a:p>
            <a:r>
              <a:rPr lang="en-US" sz="1000" dirty="0"/>
              <a:t>Young Guns  $ 65                                        $  _______</a:t>
            </a:r>
          </a:p>
          <a:p>
            <a:r>
              <a:rPr lang="en-US" sz="1000" dirty="0"/>
              <a:t>Buckaroo/Buckarette Free 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3 Stage Blast  Friday $10                           $ ________</a:t>
            </a:r>
          </a:p>
          <a:p>
            <a:r>
              <a:rPr lang="en-US" sz="1000" b="1">
                <a:solidFill>
                  <a:srgbClr val="FF0000"/>
                </a:solidFill>
              </a:rPr>
              <a:t>11AM _________1 PM</a:t>
            </a:r>
            <a:r>
              <a:rPr lang="en-US" sz="1000" b="1" dirty="0">
                <a:solidFill>
                  <a:srgbClr val="FF0000"/>
                </a:solidFill>
              </a:rPr>
              <a:t>__________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Wild Bunch Blast Friday 1:00 pm $10  $  _________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Side Matches Friday 11-3 $10                $ _________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Long Range Friday 9-11 am $10             $  _________        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b="1" i="1" u="sng" dirty="0">
                <a:solidFill>
                  <a:srgbClr val="FF0000"/>
                </a:solidFill>
              </a:rPr>
              <a:t>See second page</a:t>
            </a:r>
          </a:p>
          <a:p>
            <a:r>
              <a:rPr lang="en-US" sz="1000" b="1" i="1" u="sng" dirty="0">
                <a:solidFill>
                  <a:srgbClr val="FF0000"/>
                </a:solidFill>
              </a:rPr>
              <a:t>T Shirts  S,M,L,XL ___________     $20  </a:t>
            </a:r>
          </a:p>
          <a:p>
            <a:r>
              <a:rPr lang="en-US" sz="1000" b="1" i="1" u="sng" dirty="0">
                <a:solidFill>
                  <a:srgbClr val="FF0000"/>
                </a:solidFill>
              </a:rPr>
              <a:t>T shirts  XXL XXXL   ___________  $ 22   </a:t>
            </a:r>
          </a:p>
          <a:p>
            <a:r>
              <a:rPr lang="en-US" sz="1000" b="1" i="1" u="sng" dirty="0">
                <a:solidFill>
                  <a:srgbClr val="FF0000"/>
                </a:solidFill>
              </a:rPr>
              <a:t>T shirt size _________________________</a:t>
            </a:r>
          </a:p>
          <a:p>
            <a:r>
              <a:rPr lang="en-US" sz="1000" b="1" i="1" u="sng" dirty="0">
                <a:solidFill>
                  <a:srgbClr val="FF0000"/>
                </a:solidFill>
              </a:rPr>
              <a:t>T shirt quantity _______________       $ __________</a:t>
            </a:r>
          </a:p>
          <a:p>
            <a:r>
              <a:rPr lang="en-US" sz="1000" b="1" i="1" u="sng" dirty="0">
                <a:solidFill>
                  <a:srgbClr val="FF0000"/>
                </a:solidFill>
              </a:rPr>
              <a:t>      </a:t>
            </a:r>
          </a:p>
          <a:p>
            <a:r>
              <a:rPr lang="en-US" sz="1000" b="1" i="1" u="sng" dirty="0"/>
              <a:t>TOTAL                                              $   _______________</a:t>
            </a:r>
          </a:p>
          <a:p>
            <a:r>
              <a:rPr lang="en-US" sz="1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1000" b="1" dirty="0"/>
              <a:t>The $5 SASS Fee is included in match fee: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000" b="1" dirty="0"/>
              <a:t>Make Checks  payable to </a:t>
            </a:r>
          </a:p>
          <a:p>
            <a:pPr algn="ctr"/>
            <a:r>
              <a:rPr lang="en-US" sz="1000" b="1" dirty="0"/>
              <a:t>The Jackson Hole Gang</a:t>
            </a:r>
          </a:p>
          <a:p>
            <a:r>
              <a:rPr lang="en-US" sz="1000" b="1" dirty="0"/>
              <a:t>Mail registration and payment to:</a:t>
            </a:r>
          </a:p>
          <a:p>
            <a:r>
              <a:rPr lang="en-US" sz="1000" b="1" dirty="0"/>
              <a:t>Joan Wheeler</a:t>
            </a:r>
          </a:p>
          <a:p>
            <a:r>
              <a:rPr lang="en-US" sz="1000" b="1" dirty="0"/>
              <a:t>610 Ollie Burke Rd </a:t>
            </a:r>
          </a:p>
          <a:p>
            <a:r>
              <a:rPr lang="en-US" sz="1000" b="1" dirty="0"/>
              <a:t>Jackson NJ 08527</a:t>
            </a:r>
          </a:p>
          <a:p>
            <a:endParaRPr lang="en-US" sz="1000" b="1" dirty="0"/>
          </a:p>
          <a:p>
            <a:endParaRPr lang="en-US" sz="1000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2965" y="4469435"/>
            <a:ext cx="2668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u="sng" dirty="0">
                <a:latin typeface="Georgia" panose="02040502050405020303" pitchFamily="18" charset="0"/>
              </a:rPr>
              <a:t>Can you help with:</a:t>
            </a:r>
          </a:p>
          <a:p>
            <a:r>
              <a:rPr lang="en-US" sz="1000" dirty="0">
                <a:latin typeface="Georgia" panose="02040502050405020303" pitchFamily="18" charset="0"/>
              </a:rPr>
              <a:t>RO a Posse?                                    _______</a:t>
            </a:r>
          </a:p>
          <a:p>
            <a:r>
              <a:rPr lang="en-US" sz="1000" dirty="0">
                <a:latin typeface="Georgia" panose="02040502050405020303" pitchFamily="18" charset="0"/>
              </a:rPr>
              <a:t>Run  a side match for 1 hour?    _______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6548" y="4560309"/>
            <a:ext cx="1492716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Gunfighter</a:t>
            </a:r>
            <a:endParaRPr lang="en-US" sz="9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El Patron 80+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 </a:t>
            </a:r>
            <a:r>
              <a:rPr lang="en-US" sz="900" dirty="0" err="1"/>
              <a:t>Patrona</a:t>
            </a:r>
            <a:r>
              <a:rPr lang="en-US" sz="900" dirty="0"/>
              <a:t> 80+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Lady Wrangler 36+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Lady 49er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Lady Duelist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Lady Frontier Cartridge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Lady Gunfighter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Lady Senior 60+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Lady Silver Senior 65+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Outlaw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Senior 60+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Silver Senior 65+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Senior Duelist 60+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Silver Senior Duelist 65+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Young Gun Boy 14-16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Young Gun Girl  14-16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900" dirty="0"/>
              <a:t>Wrangler 36+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153400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There will be no camping on the range.</a:t>
            </a:r>
          </a:p>
          <a:p>
            <a:r>
              <a:rPr lang="en-US" sz="900" b="1" i="1" dirty="0">
                <a:latin typeface="Georgia" panose="02040502050405020303" pitchFamily="18" charset="0"/>
              </a:rPr>
              <a:t>Host Campground</a:t>
            </a:r>
          </a:p>
          <a:p>
            <a:pPr indent="0">
              <a:buNone/>
            </a:pPr>
            <a:r>
              <a:rPr lang="en-US" sz="900" b="1" i="1" dirty="0">
                <a:latin typeface="Georgia" panose="02040502050405020303" pitchFamily="18" charset="0"/>
              </a:rPr>
              <a:t>Indian Rock Resort-732-928-0034 </a:t>
            </a:r>
          </a:p>
          <a:p>
            <a:pPr indent="0">
              <a:buNone/>
            </a:pPr>
            <a:r>
              <a:rPr lang="en-US" sz="900" b="1" i="1" dirty="0">
                <a:latin typeface="Georgia" panose="02040502050405020303" pitchFamily="18" charset="0"/>
              </a:rPr>
              <a:t>Host Hotel Quality Inn 732-657-7100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E8271-5D72-4DCF-A741-605755FE52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6937" y="2774250"/>
            <a:ext cx="1031824" cy="1638685"/>
          </a:xfrm>
          <a:prstGeom prst="rect">
            <a:avLst/>
          </a:prstGeom>
        </p:spPr>
      </p:pic>
      <p:pic>
        <p:nvPicPr>
          <p:cNvPr id="2" name="7B462476-5DE5-49B0-8DA3-26F6E0652379" descr="1883 Final artwork.png">
            <a:extLst>
              <a:ext uri="{FF2B5EF4-FFF2-40B4-BE49-F238E27FC236}">
                <a16:creationId xmlns:a16="http://schemas.microsoft.com/office/drawing/2014/main" id="{9169FD16-1BAF-4190-9460-FDA07BF4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625" y="5297007"/>
            <a:ext cx="2304779" cy="201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6D1760A-29EB-4D47-910E-FD651D3BB96E" descr="Jackson Hole gang Arch.png">
            <a:extLst>
              <a:ext uri="{FF2B5EF4-FFF2-40B4-BE49-F238E27FC236}">
                <a16:creationId xmlns:a16="http://schemas.microsoft.com/office/drawing/2014/main" id="{B886AA5D-83C8-49AF-A512-7A6D03A7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12" y="66037"/>
            <a:ext cx="291620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125EA422-C7DE-4E45-8678-0653E8D560E4" descr="Purgatory in the pines.png">
            <a:extLst>
              <a:ext uri="{FF2B5EF4-FFF2-40B4-BE49-F238E27FC236}">
                <a16:creationId xmlns:a16="http://schemas.microsoft.com/office/drawing/2014/main" id="{9D246BBE-9AD5-4735-8C7D-79CF6785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88" y="700899"/>
            <a:ext cx="2945901" cy="13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446743-5632-466B-8E36-801507633F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6" y="228600"/>
            <a:ext cx="2118478" cy="25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F5A9-77F5-40DA-A697-7CD05DD1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5067300" cy="243416"/>
          </a:xfrm>
        </p:spPr>
        <p:txBody>
          <a:bodyPr>
            <a:normAutofit fontScale="90000"/>
          </a:bodyPr>
          <a:lstStyle/>
          <a:p>
            <a:r>
              <a:rPr lang="en-US" dirty="0"/>
              <a:t>Back View of T shirt</a:t>
            </a:r>
          </a:p>
        </p:txBody>
      </p:sp>
      <p:pic>
        <p:nvPicPr>
          <p:cNvPr id="3" name="429D0393-128A-4292-A414-550E9BA37F36" descr="PIP 2022 Shirt Mock up.png">
            <a:extLst>
              <a:ext uri="{FF2B5EF4-FFF2-40B4-BE49-F238E27FC236}">
                <a16:creationId xmlns:a16="http://schemas.microsoft.com/office/drawing/2014/main" id="{5BE78E8E-C9A9-4582-BEF6-96E9EDB4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3" y="794896"/>
            <a:ext cx="6183994" cy="8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3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10136</TotalTime>
  <Words>473</Words>
  <Application>Microsoft Office PowerPoint</Application>
  <PresentationFormat>On-screen Show (4:3)</PresentationFormat>
  <Paragraphs>107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Georgia</vt:lpstr>
      <vt:lpstr>Times New Roman</vt:lpstr>
      <vt:lpstr>Wingdings</vt:lpstr>
      <vt:lpstr>Office Theme</vt:lpstr>
      <vt:lpstr>PowerPoint Presentation</vt:lpstr>
      <vt:lpstr>Back View of T shirt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Jesamy Design</dc:creator>
  <cp:lastModifiedBy>Mike</cp:lastModifiedBy>
  <cp:revision>66</cp:revision>
  <cp:lastPrinted>2022-04-25T13:04:52Z</cp:lastPrinted>
  <dcterms:created xsi:type="dcterms:W3CDTF">2015-12-11T23:15:14Z</dcterms:created>
  <dcterms:modified xsi:type="dcterms:W3CDTF">2022-08-29T00:40:57Z</dcterms:modified>
</cp:coreProperties>
</file>